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795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46"/>
  </p:normalViewPr>
  <p:slideViewPr>
    <p:cSldViewPr snapToGrid="0" snapToObjects="1">
      <p:cViewPr varScale="1">
        <p:scale>
          <a:sx n="76" d="100"/>
          <a:sy n="76" d="100"/>
        </p:scale>
        <p:origin x="216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773C9-E04A-964F-9A9F-54E7B59F3D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886479-9FD1-E647-B96C-3D3F236CCE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8D33D-105A-1247-9B27-FAF4DCC04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8C5F4-5549-F747-AA86-ACCCE33225B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101A0A-ED23-7E40-95ED-B656B979E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24811-6FF5-824B-9D7D-FEBBD029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79AA5-17CA-DB49-8133-40A4C6128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134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416A3-AAEE-F14C-81C3-18E1BDFC9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FDCE3C-D090-F340-A18F-65BE72B68B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AB1D2-FF2A-1D43-9D71-C7CA57195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8C5F4-5549-F747-AA86-ACCCE33225B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DAEB79-0294-7343-9FED-557918A33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D1EBC0-2BCC-E347-B304-60BDC9AA1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79AA5-17CA-DB49-8133-40A4C6128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043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4BDD8D-42CA-8540-ACBB-DBB1C5EB8B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B04229-6D94-3F44-A7C0-EA104A8116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3C571-F786-F94C-B3A9-673C5650F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8C5F4-5549-F747-AA86-ACCCE33225B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A1603E-F76E-2B42-AAF3-D2F38CF98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D745B-B27C-1F42-AE30-F7578D8C8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79AA5-17CA-DB49-8133-40A4C6128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416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926D9-4931-C349-9C4B-DB8179FE6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9A6D7-96B9-DA43-8B5D-F3C4301ED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D6B4D-07BB-5A47-8082-AFDE8FA0B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8C5F4-5549-F747-AA86-ACCCE33225B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88D410-BDBF-F54C-BA7E-6D74D9D9E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041526-249C-8140-804C-CCC54AE2F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79AA5-17CA-DB49-8133-40A4C6128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387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9F3B7-0425-7C48-883B-8C3A91F04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45ECA0-031A-064C-9B7F-09A13692F7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CC867-6E12-FA41-9962-7359668A8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8C5F4-5549-F747-AA86-ACCCE33225B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F6D0D0-A629-1241-9CD9-2A1D337D7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33446-AEE5-AD4A-B82F-0E686B945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79AA5-17CA-DB49-8133-40A4C6128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472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4E4CC-B825-7448-A7B6-09B8D080A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0F755-7907-6B4C-ABC4-E0C9F43BF1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76A232-3937-7C49-8568-BFB561CB1E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A00C8B-55AB-2E44-80D1-EBE8FBE19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8C5F4-5549-F747-AA86-ACCCE33225B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699E17-C792-074C-9F50-72F073F02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59108E-6F6D-A144-870F-CBA12337E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79AA5-17CA-DB49-8133-40A4C6128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766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85D99-4E43-634E-A07C-C49A6F80F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0AB967-7EF2-7444-8665-CA9EFB72FD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CC41AB-A523-B94F-9D18-F2B883ACD0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2927AA-60E1-5548-AD75-CF920A3958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13CAFD8-D046-4349-A3AA-31B3D68CE7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1C7BE2-AF34-D341-98B9-ABC08EF2F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8C5F4-5549-F747-AA86-ACCCE33225B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18B2CE-D9AD-6449-AB26-20A5EEBAF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D4709E-E18E-2B42-BF31-40404994A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79AA5-17CA-DB49-8133-40A4C6128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769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2E42B-C14C-594D-9FE7-6E27FBAA1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9059D9-2AA1-C54A-A4D4-E32E51F75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8C5F4-5549-F747-AA86-ACCCE33225B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9EDA0F-2E29-CC4B-80CB-3A7FB0DFB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1C0D90-B5A3-B240-9F33-AFB36F033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79AA5-17CA-DB49-8133-40A4C6128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89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137C76-90E8-FC44-B352-DDF728915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8C5F4-5549-F747-AA86-ACCCE33225B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E1E3EC-C68B-CE4C-93CB-DF0133E72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DD1FB6-54A9-D344-A2F1-374FE3205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79AA5-17CA-DB49-8133-40A4C6128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767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B64FE-BB7A-DC49-B089-C2FE0D025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AC17C-307B-5A4F-B4D0-FF921F1FC0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9AC32F-770D-114D-BA3B-FF8C5FE306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0F4046-7706-564A-A357-6537542DD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8C5F4-5549-F747-AA86-ACCCE33225B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F512A9-51EE-1D42-9283-5375008B6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464FE4-2EB6-3341-9A8F-D973A80D1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79AA5-17CA-DB49-8133-40A4C6128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003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FBA3F-3311-2E4E-908B-BE9F8FDC5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8B2641-A87B-E94F-BDA2-E9D1CA267E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2A0F6E-A180-B541-8540-364D045435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E57C76-075D-0D45-8203-07B521903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8C5F4-5549-F747-AA86-ACCCE33225B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502608-7EE8-504E-8E11-0CE46F0D0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64CC82-AE42-F348-9891-5B458781F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79AA5-17CA-DB49-8133-40A4C6128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889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9BBA97-6120-7145-BEB1-C3915FFBD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E5A3B-6DC9-7E4E-9FE4-FBC648E607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6A31D-00FF-5F44-AFA0-A5C8623AFE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28C5F4-5549-F747-AA86-ACCCE33225B7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370E66-1AA4-E24C-A479-E849B4BA2B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CB506-A75A-CD4F-806A-A58AABDC66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A79AA5-17CA-DB49-8133-40A4C6128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228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8721997-D5C4-6642-ABF4-D22F870FE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3126" y="3103901"/>
            <a:ext cx="2999232" cy="299923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0DB649A-0280-9345-98B6-B4EB8BE66CDD}"/>
              </a:ext>
            </a:extLst>
          </p:cNvPr>
          <p:cNvSpPr txBox="1"/>
          <p:nvPr/>
        </p:nvSpPr>
        <p:spPr>
          <a:xfrm>
            <a:off x="364595" y="1213318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CC-1009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5E5498-587F-C341-A2C3-B9A97209550A}"/>
              </a:ext>
            </a:extLst>
          </p:cNvPr>
          <p:cNvSpPr txBox="1"/>
          <p:nvPr/>
        </p:nvSpPr>
        <p:spPr>
          <a:xfrm>
            <a:off x="6662522" y="112800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CC-2343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3A91DC-F0A9-674C-8110-02766096BFF9}"/>
              </a:ext>
            </a:extLst>
          </p:cNvPr>
          <p:cNvSpPr txBox="1"/>
          <p:nvPr/>
        </p:nvSpPr>
        <p:spPr>
          <a:xfrm>
            <a:off x="883920" y="6103133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c1_1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CF322C-D1C1-2F46-9548-F53B7FF46715}"/>
              </a:ext>
            </a:extLst>
          </p:cNvPr>
          <p:cNvSpPr txBox="1"/>
          <p:nvPr/>
        </p:nvSpPr>
        <p:spPr>
          <a:xfrm>
            <a:off x="3766821" y="6103133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c1_2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662C87-42FA-B64F-A646-ED90C1D08AC5}"/>
              </a:ext>
            </a:extLst>
          </p:cNvPr>
          <p:cNvSpPr txBox="1"/>
          <p:nvPr/>
        </p:nvSpPr>
        <p:spPr>
          <a:xfrm>
            <a:off x="6994236" y="6103133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c1_3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C5B8691-A6A3-CC47-8219-0667973F11E0}"/>
              </a:ext>
            </a:extLst>
          </p:cNvPr>
          <p:cNvSpPr txBox="1"/>
          <p:nvPr/>
        </p:nvSpPr>
        <p:spPr>
          <a:xfrm>
            <a:off x="10030562" y="6103133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c1_4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6DA347B-0D74-6F47-98C8-2B0686C55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6619" y="3091985"/>
            <a:ext cx="2994212" cy="299421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ABC1672-24AE-C84E-9127-D61673F128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3070" y="3091985"/>
            <a:ext cx="2994213" cy="299421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44A81B3-D3A9-8041-8A1F-BFF0BC4F44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1193" y="84660"/>
            <a:ext cx="2999232" cy="299923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AFFAC0D-E1DD-0F45-9E78-318CAE3109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81206" y="83034"/>
            <a:ext cx="2999232" cy="299923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FA7883F-D482-284C-8D04-0EE86262F867}"/>
              </a:ext>
            </a:extLst>
          </p:cNvPr>
          <p:cNvSpPr/>
          <p:nvPr/>
        </p:nvSpPr>
        <p:spPr>
          <a:xfrm>
            <a:off x="24118" y="17253"/>
            <a:ext cx="6071882" cy="647933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FF"/>
              </a:highligh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69900D8-5AC6-E848-AF44-3CD36203759D}"/>
              </a:ext>
            </a:extLst>
          </p:cNvPr>
          <p:cNvSpPr/>
          <p:nvPr/>
        </p:nvSpPr>
        <p:spPr>
          <a:xfrm>
            <a:off x="6146619" y="14378"/>
            <a:ext cx="6021263" cy="6479336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50"/>
              </a:solidFill>
              <a:highlight>
                <a:srgbClr val="00FF00"/>
              </a:highlight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1D10571-8C43-7142-8141-A9BD433D9537}"/>
              </a:ext>
            </a:extLst>
          </p:cNvPr>
          <p:cNvSpPr txBox="1"/>
          <p:nvPr/>
        </p:nvSpPr>
        <p:spPr>
          <a:xfrm>
            <a:off x="66482" y="6120537"/>
            <a:ext cx="479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63E74D6-4DDC-A243-AC5D-2CB7B966CED4}"/>
              </a:ext>
            </a:extLst>
          </p:cNvPr>
          <p:cNvSpPr txBox="1"/>
          <p:nvPr/>
        </p:nvSpPr>
        <p:spPr>
          <a:xfrm>
            <a:off x="6132458" y="6109788"/>
            <a:ext cx="49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5014FEB-F508-5241-8208-797F9570C477}"/>
              </a:ext>
            </a:extLst>
          </p:cNvPr>
          <p:cNvSpPr txBox="1"/>
          <p:nvPr/>
        </p:nvSpPr>
        <p:spPr>
          <a:xfrm>
            <a:off x="2591109" y="1594617"/>
            <a:ext cx="296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CF81E4C-FC6D-7947-BB79-4CC0BC59CD9A}"/>
              </a:ext>
            </a:extLst>
          </p:cNvPr>
          <p:cNvSpPr txBox="1"/>
          <p:nvPr/>
        </p:nvSpPr>
        <p:spPr>
          <a:xfrm>
            <a:off x="1690296" y="5142830"/>
            <a:ext cx="296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7E15811-A705-6D44-8D97-4E822E366BE4}"/>
              </a:ext>
            </a:extLst>
          </p:cNvPr>
          <p:cNvSpPr txBox="1"/>
          <p:nvPr/>
        </p:nvSpPr>
        <p:spPr>
          <a:xfrm>
            <a:off x="4907628" y="4695459"/>
            <a:ext cx="296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A8496DA-5251-B442-9C21-473BE49BF786}"/>
              </a:ext>
            </a:extLst>
          </p:cNvPr>
          <p:cNvSpPr txBox="1"/>
          <p:nvPr/>
        </p:nvSpPr>
        <p:spPr>
          <a:xfrm>
            <a:off x="8617492" y="1247145"/>
            <a:ext cx="296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20DAB64-ADCE-7A4C-9387-CC16F9230D16}"/>
              </a:ext>
            </a:extLst>
          </p:cNvPr>
          <p:cNvSpPr txBox="1"/>
          <p:nvPr/>
        </p:nvSpPr>
        <p:spPr>
          <a:xfrm>
            <a:off x="7065572" y="4169218"/>
            <a:ext cx="296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836A94B-5F3F-144D-85C8-B0938CAF71C2}"/>
              </a:ext>
            </a:extLst>
          </p:cNvPr>
          <p:cNvSpPr txBox="1"/>
          <p:nvPr/>
        </p:nvSpPr>
        <p:spPr>
          <a:xfrm>
            <a:off x="10193698" y="4872998"/>
            <a:ext cx="296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1D9B37-DA82-D14E-8668-D89B7F34B8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481" y="3091984"/>
            <a:ext cx="2999232" cy="2999232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7A826234-0FFD-C44D-815C-A1DF21E6C151}"/>
              </a:ext>
            </a:extLst>
          </p:cNvPr>
          <p:cNvSpPr txBox="1"/>
          <p:nvPr/>
        </p:nvSpPr>
        <p:spPr>
          <a:xfrm>
            <a:off x="11000054" y="4376550"/>
            <a:ext cx="296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90660E2-C826-4E49-8474-E4A830C8EF16}"/>
              </a:ext>
            </a:extLst>
          </p:cNvPr>
          <p:cNvSpPr txBox="1"/>
          <p:nvPr/>
        </p:nvSpPr>
        <p:spPr>
          <a:xfrm>
            <a:off x="1590541" y="4970226"/>
            <a:ext cx="296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ACB3FAA0-378B-EE41-A1DB-7AEFE164F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1499" y="6609140"/>
            <a:ext cx="3689537" cy="248860"/>
          </a:xfrm>
          <a:solidFill>
            <a:schemeClr val="bg1"/>
          </a:solidFill>
        </p:spPr>
        <p:txBody>
          <a:bodyPr>
            <a:noAutofit/>
          </a:bodyPr>
          <a:lstStyle/>
          <a:p>
            <a:pPr algn="ctr"/>
            <a:r>
              <a:rPr lang="en-US" sz="1200" dirty="0">
                <a:latin typeface="+mn-lt"/>
              </a:rPr>
              <a:t>Supplementary Material Figure 11</a:t>
            </a:r>
            <a:endParaRPr lang="en-US" sz="1200" baseline="-25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483228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</Words>
  <Application>Microsoft Macintosh PowerPoint</Application>
  <PresentationFormat>Widescreen</PresentationFormat>
  <Paragraphs>17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Supplementary Material Figure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Supplementary Material Figure 11</dc:title>
  <dc:creator>Neofotis, Peter</dc:creator>
  <cp:lastModifiedBy>Neofotis, Peter</cp:lastModifiedBy>
  <cp:revision>1</cp:revision>
  <dcterms:created xsi:type="dcterms:W3CDTF">2021-08-31T17:43:18Z</dcterms:created>
  <dcterms:modified xsi:type="dcterms:W3CDTF">2021-08-31T17:43:45Z</dcterms:modified>
</cp:coreProperties>
</file>

<file path=docProps/thumbnail.jpeg>
</file>